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72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3E467E-595C-4839-A20E-8453BFD5F780}" v="13" dt="2023-09-19T17:10:12.3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8" autoAdjust="0"/>
    <p:restoredTop sz="94660"/>
  </p:normalViewPr>
  <p:slideViewPr>
    <p:cSldViewPr snapToGrid="0">
      <p:cViewPr varScale="1">
        <p:scale>
          <a:sx n="55" d="100"/>
          <a:sy n="55" d="100"/>
        </p:scale>
        <p:origin x="108" y="1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ead Duffy" userId="9c49cb972183112a" providerId="LiveId" clId="{8A3E467E-595C-4839-A20E-8453BFD5F780}"/>
    <pc:docChg chg="undo custSel addSld delSld modSld">
      <pc:chgData name="Sinead Duffy" userId="9c49cb972183112a" providerId="LiveId" clId="{8A3E467E-595C-4839-A20E-8453BFD5F780}" dt="2023-09-19T17:10:12.375" v="58"/>
      <pc:docMkLst>
        <pc:docMk/>
      </pc:docMkLst>
      <pc:sldChg chg="modSp mod">
        <pc:chgData name="Sinead Duffy" userId="9c49cb972183112a" providerId="LiveId" clId="{8A3E467E-595C-4839-A20E-8453BFD5F780}" dt="2023-09-19T13:16:55.194" v="43" actId="1076"/>
        <pc:sldMkLst>
          <pc:docMk/>
          <pc:sldMk cId="696922173" sldId="272"/>
        </pc:sldMkLst>
        <pc:spChg chg="mod">
          <ac:chgData name="Sinead Duffy" userId="9c49cb972183112a" providerId="LiveId" clId="{8A3E467E-595C-4839-A20E-8453BFD5F780}" dt="2023-09-19T12:58:01.589" v="40" actId="2710"/>
          <ac:spMkLst>
            <pc:docMk/>
            <pc:sldMk cId="696922173" sldId="272"/>
            <ac:spMk id="2" creationId="{3B35B1F3-451A-44B0-8D86-3FB6C9149498}"/>
          </ac:spMkLst>
        </pc:spChg>
        <pc:spChg chg="mod">
          <ac:chgData name="Sinead Duffy" userId="9c49cb972183112a" providerId="LiveId" clId="{8A3E467E-595C-4839-A20E-8453BFD5F780}" dt="2023-09-19T12:56:22.293" v="36" actId="1076"/>
          <ac:spMkLst>
            <pc:docMk/>
            <pc:sldMk cId="696922173" sldId="272"/>
            <ac:spMk id="3" creationId="{7C85D3CE-F0EC-43FD-844C-7302013D95CF}"/>
          </ac:spMkLst>
        </pc:spChg>
        <pc:picChg chg="mod">
          <ac:chgData name="Sinead Duffy" userId="9c49cb972183112a" providerId="LiveId" clId="{8A3E467E-595C-4839-A20E-8453BFD5F780}" dt="2023-09-19T13:16:55.194" v="43" actId="1076"/>
          <ac:picMkLst>
            <pc:docMk/>
            <pc:sldMk cId="696922173" sldId="272"/>
            <ac:picMk id="5" creationId="{FB2A0140-2D8F-4CD1-B57A-0DFBC1614976}"/>
          </ac:picMkLst>
        </pc:picChg>
      </pc:sldChg>
      <pc:sldChg chg="modSp mod">
        <pc:chgData name="Sinead Duffy" userId="9c49cb972183112a" providerId="LiveId" clId="{8A3E467E-595C-4839-A20E-8453BFD5F780}" dt="2023-09-19T17:10:05.450" v="56" actId="1076"/>
        <pc:sldMkLst>
          <pc:docMk/>
          <pc:sldMk cId="3038734036" sldId="276"/>
        </pc:sldMkLst>
        <pc:picChg chg="mod">
          <ac:chgData name="Sinead Duffy" userId="9c49cb972183112a" providerId="LiveId" clId="{8A3E467E-595C-4839-A20E-8453BFD5F780}" dt="2023-09-19T17:10:05.450" v="56" actId="1076"/>
          <ac:picMkLst>
            <pc:docMk/>
            <pc:sldMk cId="3038734036" sldId="276"/>
            <ac:picMk id="5" creationId="{4BE4B96E-5EA8-4897-BE2C-FDAE5768F9C4}"/>
          </ac:picMkLst>
        </pc:picChg>
      </pc:sldChg>
      <pc:sldChg chg="addSp delSp modSp mod">
        <pc:chgData name="Sinead Duffy" userId="9c49cb972183112a" providerId="LiveId" clId="{8A3E467E-595C-4839-A20E-8453BFD5F780}" dt="2023-09-19T17:10:12.375" v="58"/>
        <pc:sldMkLst>
          <pc:docMk/>
          <pc:sldMk cId="1437386034" sldId="277"/>
        </pc:sldMkLst>
        <pc:picChg chg="add mod ord">
          <ac:chgData name="Sinead Duffy" userId="9c49cb972183112a" providerId="LiveId" clId="{8A3E467E-595C-4839-A20E-8453BFD5F780}" dt="2023-09-19T13:17:43.693" v="46" actId="29295"/>
          <ac:picMkLst>
            <pc:docMk/>
            <pc:sldMk cId="1437386034" sldId="277"/>
            <ac:picMk id="4" creationId="{1FAB5667-E06F-ED8B-D9AA-B9D26AA74D94}"/>
          </ac:picMkLst>
        </pc:picChg>
        <pc:picChg chg="add del mod">
          <ac:chgData name="Sinead Duffy" userId="9c49cb972183112a" providerId="LiveId" clId="{8A3E467E-595C-4839-A20E-8453BFD5F780}" dt="2023-09-19T17:10:12.375" v="58"/>
          <ac:picMkLst>
            <pc:docMk/>
            <pc:sldMk cId="1437386034" sldId="277"/>
            <ac:picMk id="5" creationId="{7F9EBEED-CB4C-0C65-220D-F5AEB4FCDF24}"/>
          </ac:picMkLst>
        </pc:picChg>
      </pc:sldChg>
      <pc:sldChg chg="add">
        <pc:chgData name="Sinead Duffy" userId="9c49cb972183112a" providerId="LiveId" clId="{8A3E467E-595C-4839-A20E-8453BFD5F780}" dt="2023-09-19T13:19:01.628" v="47"/>
        <pc:sldMkLst>
          <pc:docMk/>
          <pc:sldMk cId="3612577364" sldId="278"/>
        </pc:sldMkLst>
      </pc:sldChg>
      <pc:sldChg chg="add">
        <pc:chgData name="Sinead Duffy" userId="9c49cb972183112a" providerId="LiveId" clId="{8A3E467E-595C-4839-A20E-8453BFD5F780}" dt="2023-09-19T13:20:07.860" v="48"/>
        <pc:sldMkLst>
          <pc:docMk/>
          <pc:sldMk cId="2272640742" sldId="281"/>
        </pc:sldMkLst>
      </pc:sldChg>
      <pc:sldChg chg="add">
        <pc:chgData name="Sinead Duffy" userId="9c49cb972183112a" providerId="LiveId" clId="{8A3E467E-595C-4839-A20E-8453BFD5F780}" dt="2023-09-19T13:20:10.166" v="49"/>
        <pc:sldMkLst>
          <pc:docMk/>
          <pc:sldMk cId="2187597456" sldId="282"/>
        </pc:sldMkLst>
      </pc:sldChg>
      <pc:sldChg chg="add">
        <pc:chgData name="Sinead Duffy" userId="9c49cb972183112a" providerId="LiveId" clId="{8A3E467E-595C-4839-A20E-8453BFD5F780}" dt="2023-09-19T13:20:12.113" v="50"/>
        <pc:sldMkLst>
          <pc:docMk/>
          <pc:sldMk cId="961749014" sldId="283"/>
        </pc:sldMkLst>
      </pc:sldChg>
      <pc:sldChg chg="add">
        <pc:chgData name="Sinead Duffy" userId="9c49cb972183112a" providerId="LiveId" clId="{8A3E467E-595C-4839-A20E-8453BFD5F780}" dt="2023-09-19T13:20:13.718" v="51"/>
        <pc:sldMkLst>
          <pc:docMk/>
          <pc:sldMk cId="3484619165" sldId="284"/>
        </pc:sldMkLst>
      </pc:sldChg>
      <pc:sldChg chg="delSp modSp add del mod setBg delDesignElem chgLayout">
        <pc:chgData name="Sinead Duffy" userId="9c49cb972183112a" providerId="LiveId" clId="{8A3E467E-595C-4839-A20E-8453BFD5F780}" dt="2023-09-19T13:21:36.655" v="55" actId="47"/>
        <pc:sldMkLst>
          <pc:docMk/>
          <pc:sldMk cId="498788055" sldId="285"/>
        </pc:sldMkLst>
        <pc:spChg chg="mod ord">
          <ac:chgData name="Sinead Duffy" userId="9c49cb972183112a" providerId="LiveId" clId="{8A3E467E-595C-4839-A20E-8453BFD5F780}" dt="2023-09-19T13:21:26.328" v="54" actId="700"/>
          <ac:spMkLst>
            <pc:docMk/>
            <pc:sldMk cId="498788055" sldId="285"/>
            <ac:spMk id="2" creationId="{6E61A9E1-AECC-49E8-8865-1C160302B7FA}"/>
          </ac:spMkLst>
        </pc:spChg>
        <pc:spChg chg="del">
          <ac:chgData name="Sinead Duffy" userId="9c49cb972183112a" providerId="LiveId" clId="{8A3E467E-595C-4839-A20E-8453BFD5F780}" dt="2023-09-19T13:21:13.426" v="53"/>
          <ac:spMkLst>
            <pc:docMk/>
            <pc:sldMk cId="498788055" sldId="285"/>
            <ac:spMk id="25" creationId="{4DE0D6BE-330A-422D-9BD9-1E18F73C6E1E}"/>
          </ac:spMkLst>
        </pc:spChg>
        <pc:graphicFrameChg chg="mod ord">
          <ac:chgData name="Sinead Duffy" userId="9c49cb972183112a" providerId="LiveId" clId="{8A3E467E-595C-4839-A20E-8453BFD5F780}" dt="2023-09-19T13:21:26.328" v="54" actId="700"/>
          <ac:graphicFrameMkLst>
            <pc:docMk/>
            <pc:sldMk cId="498788055" sldId="285"/>
            <ac:graphicFrameMk id="15" creationId="{DB795D70-DE99-4B47-B26B-2E9603E87D78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>
      <a:schemeClr val="accent2"/>
      <a:schemeClr val="accent3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685001-AAA9-442F-B375-25736430A43D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2" csCatId="colorful" phldr="1"/>
      <dgm:spPr/>
      <dgm:t>
        <a:bodyPr/>
        <a:lstStyle/>
        <a:p>
          <a:endParaRPr lang="en-US"/>
        </a:p>
      </dgm:t>
    </dgm:pt>
    <dgm:pt modelId="{FA329216-3625-47C2-BCF5-BD2EA378989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Lorem ipsum dolor sit amet, consectetuer adipiscing elit. </a:t>
          </a:r>
        </a:p>
      </dgm:t>
    </dgm:pt>
    <dgm:pt modelId="{01F708AD-E4B8-406B-9E2C-2E48B5B4D8AA}" type="parTrans" cxnId="{B8DC31A4-A06F-440E-96C1-784E9D5876FE}">
      <dgm:prSet/>
      <dgm:spPr/>
      <dgm:t>
        <a:bodyPr/>
        <a:lstStyle/>
        <a:p>
          <a:endParaRPr lang="en-US"/>
        </a:p>
      </dgm:t>
    </dgm:pt>
    <dgm:pt modelId="{379E5975-1E9F-409B-83CE-B7E5F2DB34ED}" type="sibTrans" cxnId="{B8DC31A4-A06F-440E-96C1-784E9D5876FE}">
      <dgm:prSet/>
      <dgm:spPr/>
      <dgm:t>
        <a:bodyPr/>
        <a:lstStyle/>
        <a:p>
          <a:endParaRPr lang="en-US"/>
        </a:p>
      </dgm:t>
    </dgm:pt>
    <dgm:pt modelId="{0C62C60D-A8F0-4423-A6C4-B47858C7CC0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Nunc viverra imperdiet enim. Fusce est. Vivamus a tellus.</a:t>
          </a:r>
        </a:p>
      </dgm:t>
    </dgm:pt>
    <dgm:pt modelId="{DEECDE7E-D4A2-4D89-8899-50EF77D28B77}" type="parTrans" cxnId="{D19D4589-C45E-4E71-A82E-6BE161E9F184}">
      <dgm:prSet/>
      <dgm:spPr/>
      <dgm:t>
        <a:bodyPr/>
        <a:lstStyle/>
        <a:p>
          <a:endParaRPr lang="en-US"/>
        </a:p>
      </dgm:t>
    </dgm:pt>
    <dgm:pt modelId="{C611A9B0-AF01-4E76-91BB-F301C1B5EBE1}" type="sibTrans" cxnId="{D19D4589-C45E-4E71-A82E-6BE161E9F184}">
      <dgm:prSet/>
      <dgm:spPr/>
      <dgm:t>
        <a:bodyPr/>
        <a:lstStyle/>
        <a:p>
          <a:endParaRPr lang="en-US"/>
        </a:p>
      </dgm:t>
    </dgm:pt>
    <dgm:pt modelId="{EBA5858A-D288-4989-9533-F28DEEAC3D5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Lorem ipsum dolor sit amet, consectetuer adipiscing elit. </a:t>
          </a:r>
        </a:p>
      </dgm:t>
    </dgm:pt>
    <dgm:pt modelId="{34058324-78BB-4F30-97CB-C6EFFA524D55}" type="parTrans" cxnId="{9F46D53F-533D-467E-8FEC-1BF75A792D5E}">
      <dgm:prSet/>
      <dgm:spPr/>
      <dgm:t>
        <a:bodyPr/>
        <a:lstStyle/>
        <a:p>
          <a:endParaRPr lang="en-US"/>
        </a:p>
      </dgm:t>
    </dgm:pt>
    <dgm:pt modelId="{E93082F0-F4FC-4721-998E-6A4ABF02FBD6}" type="sibTrans" cxnId="{9F46D53F-533D-467E-8FEC-1BF75A792D5E}">
      <dgm:prSet/>
      <dgm:spPr/>
      <dgm:t>
        <a:bodyPr/>
        <a:lstStyle/>
        <a:p>
          <a:endParaRPr lang="en-US"/>
        </a:p>
      </dgm:t>
    </dgm:pt>
    <dgm:pt modelId="{FF366836-6EA8-4113-BFBE-28FA61A0C053}" type="pres">
      <dgm:prSet presAssocID="{20685001-AAA9-442F-B375-25736430A43D}" presName="root" presStyleCnt="0">
        <dgm:presLayoutVars>
          <dgm:dir/>
          <dgm:resizeHandles val="exact"/>
        </dgm:presLayoutVars>
      </dgm:prSet>
      <dgm:spPr/>
    </dgm:pt>
    <dgm:pt modelId="{14A0FED6-3217-4B3A-8DC6-C2432EDEADB5}" type="pres">
      <dgm:prSet presAssocID="{FA329216-3625-47C2-BCF5-BD2EA3789896}" presName="compNode" presStyleCnt="0"/>
      <dgm:spPr/>
    </dgm:pt>
    <dgm:pt modelId="{17B5F204-4C29-4F5C-AC1E-9272343833CC}" type="pres">
      <dgm:prSet presAssocID="{FA329216-3625-47C2-BCF5-BD2EA3789896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DB6A190B-1D24-41EE-95A3-420248264C3B}" type="pres">
      <dgm:prSet presAssocID="{FA329216-3625-47C2-BCF5-BD2EA378989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ld"/>
        </a:ext>
      </dgm:extLst>
    </dgm:pt>
    <dgm:pt modelId="{06B14DF1-64D2-4802-9D4D-D2F10D0D1C8E}" type="pres">
      <dgm:prSet presAssocID="{FA329216-3625-47C2-BCF5-BD2EA3789896}" presName="spaceRect" presStyleCnt="0"/>
      <dgm:spPr/>
    </dgm:pt>
    <dgm:pt modelId="{EB190605-7F9E-4427-B3A6-101C05D8F3D8}" type="pres">
      <dgm:prSet presAssocID="{FA329216-3625-47C2-BCF5-BD2EA3789896}" presName="textRect" presStyleLbl="revTx" presStyleIdx="0" presStyleCnt="3">
        <dgm:presLayoutVars>
          <dgm:chMax val="1"/>
          <dgm:chPref val="1"/>
        </dgm:presLayoutVars>
      </dgm:prSet>
      <dgm:spPr/>
    </dgm:pt>
    <dgm:pt modelId="{9474FA90-CAD8-4CC3-9FA5-484F80C17584}" type="pres">
      <dgm:prSet presAssocID="{379E5975-1E9F-409B-83CE-B7E5F2DB34ED}" presName="sibTrans" presStyleCnt="0"/>
      <dgm:spPr/>
    </dgm:pt>
    <dgm:pt modelId="{4888666C-4DF8-46F4-8996-44DF3A1425C5}" type="pres">
      <dgm:prSet presAssocID="{0C62C60D-A8F0-4423-A6C4-B47858C7CC05}" presName="compNode" presStyleCnt="0"/>
      <dgm:spPr/>
    </dgm:pt>
    <dgm:pt modelId="{F2AD57F3-C085-4226-9C4A-9682F3D0EB50}" type="pres">
      <dgm:prSet presAssocID="{0C62C60D-A8F0-4423-A6C4-B47858C7CC05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EBE076DD-59AA-4AD0-863B-7818AD351DD3}" type="pres">
      <dgm:prSet presAssocID="{0C62C60D-A8F0-4423-A6C4-B47858C7CC0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BADDED24-5375-475C-A474-CB85FC19D36F}" type="pres">
      <dgm:prSet presAssocID="{0C62C60D-A8F0-4423-A6C4-B47858C7CC05}" presName="spaceRect" presStyleCnt="0"/>
      <dgm:spPr/>
    </dgm:pt>
    <dgm:pt modelId="{C4BDC446-CE57-4316-9889-514C3007DB9B}" type="pres">
      <dgm:prSet presAssocID="{0C62C60D-A8F0-4423-A6C4-B47858C7CC05}" presName="textRect" presStyleLbl="revTx" presStyleIdx="1" presStyleCnt="3">
        <dgm:presLayoutVars>
          <dgm:chMax val="1"/>
          <dgm:chPref val="1"/>
        </dgm:presLayoutVars>
      </dgm:prSet>
      <dgm:spPr/>
    </dgm:pt>
    <dgm:pt modelId="{9DF7FE3C-E013-425D-B158-F10A12F007B2}" type="pres">
      <dgm:prSet presAssocID="{C611A9B0-AF01-4E76-91BB-F301C1B5EBE1}" presName="sibTrans" presStyleCnt="0"/>
      <dgm:spPr/>
    </dgm:pt>
    <dgm:pt modelId="{72A54BB8-6753-4D56-8BC1-BAE83503D061}" type="pres">
      <dgm:prSet presAssocID="{EBA5858A-D288-4989-9533-F28DEEAC3D51}" presName="compNode" presStyleCnt="0"/>
      <dgm:spPr/>
    </dgm:pt>
    <dgm:pt modelId="{B248EA44-DF2E-48C1-978C-1D943C78C1F7}" type="pres">
      <dgm:prSet presAssocID="{EBA5858A-D288-4989-9533-F28DEEAC3D51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875F14EE-BD2B-4565-9444-DF7B5FA7A222}" type="pres">
      <dgm:prSet presAssocID="{EBA5858A-D288-4989-9533-F28DEEAC3D5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compass"/>
        </a:ext>
      </dgm:extLst>
    </dgm:pt>
    <dgm:pt modelId="{2B6FC517-7F3C-4E32-A425-8B0F6E75667E}" type="pres">
      <dgm:prSet presAssocID="{EBA5858A-D288-4989-9533-F28DEEAC3D51}" presName="spaceRect" presStyleCnt="0"/>
      <dgm:spPr/>
    </dgm:pt>
    <dgm:pt modelId="{20916166-E357-4A4B-8DFE-87C7433215AA}" type="pres">
      <dgm:prSet presAssocID="{EBA5858A-D288-4989-9533-F28DEEAC3D5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F46D53F-533D-467E-8FEC-1BF75A792D5E}" srcId="{20685001-AAA9-442F-B375-25736430A43D}" destId="{EBA5858A-D288-4989-9533-F28DEEAC3D51}" srcOrd="2" destOrd="0" parTransId="{34058324-78BB-4F30-97CB-C6EFFA524D55}" sibTransId="{E93082F0-F4FC-4721-998E-6A4ABF02FBD6}"/>
    <dgm:cxn modelId="{D19D4589-C45E-4E71-A82E-6BE161E9F184}" srcId="{20685001-AAA9-442F-B375-25736430A43D}" destId="{0C62C60D-A8F0-4423-A6C4-B47858C7CC05}" srcOrd="1" destOrd="0" parTransId="{DEECDE7E-D4A2-4D89-8899-50EF77D28B77}" sibTransId="{C611A9B0-AF01-4E76-91BB-F301C1B5EBE1}"/>
    <dgm:cxn modelId="{8EB7B195-96B6-48D3-A613-A7A8059EAC88}" type="presOf" srcId="{0C62C60D-A8F0-4423-A6C4-B47858C7CC05}" destId="{C4BDC446-CE57-4316-9889-514C3007DB9B}" srcOrd="0" destOrd="0" presId="urn:microsoft.com/office/officeart/2018/5/layout/IconLeafLabelList"/>
    <dgm:cxn modelId="{6F711A9E-AAC1-48F6-BC83-BDDC23787DF5}" type="presOf" srcId="{EBA5858A-D288-4989-9533-F28DEEAC3D51}" destId="{20916166-E357-4A4B-8DFE-87C7433215AA}" srcOrd="0" destOrd="0" presId="urn:microsoft.com/office/officeart/2018/5/layout/IconLeafLabelList"/>
    <dgm:cxn modelId="{B8DC31A4-A06F-440E-96C1-784E9D5876FE}" srcId="{20685001-AAA9-442F-B375-25736430A43D}" destId="{FA329216-3625-47C2-BCF5-BD2EA3789896}" srcOrd="0" destOrd="0" parTransId="{01F708AD-E4B8-406B-9E2C-2E48B5B4D8AA}" sibTransId="{379E5975-1E9F-409B-83CE-B7E5F2DB34ED}"/>
    <dgm:cxn modelId="{D7AA3AA8-566A-4A91-ABB6-BD5A810BF22D}" type="presOf" srcId="{FA329216-3625-47C2-BCF5-BD2EA3789896}" destId="{EB190605-7F9E-4427-B3A6-101C05D8F3D8}" srcOrd="0" destOrd="0" presId="urn:microsoft.com/office/officeart/2018/5/layout/IconLeafLabelList"/>
    <dgm:cxn modelId="{E704BCC6-3BFA-4B3E-AE9B-9F5704936DC3}" type="presOf" srcId="{20685001-AAA9-442F-B375-25736430A43D}" destId="{FF366836-6EA8-4113-BFBE-28FA61A0C053}" srcOrd="0" destOrd="0" presId="urn:microsoft.com/office/officeart/2018/5/layout/IconLeafLabelList"/>
    <dgm:cxn modelId="{55BABC72-9960-4348-BA80-1EEB5B840C66}" type="presParOf" srcId="{FF366836-6EA8-4113-BFBE-28FA61A0C053}" destId="{14A0FED6-3217-4B3A-8DC6-C2432EDEADB5}" srcOrd="0" destOrd="0" presId="urn:microsoft.com/office/officeart/2018/5/layout/IconLeafLabelList"/>
    <dgm:cxn modelId="{9C208741-F0DE-4D43-B5D9-745C6961FF4F}" type="presParOf" srcId="{14A0FED6-3217-4B3A-8DC6-C2432EDEADB5}" destId="{17B5F204-4C29-4F5C-AC1E-9272343833CC}" srcOrd="0" destOrd="0" presId="urn:microsoft.com/office/officeart/2018/5/layout/IconLeafLabelList"/>
    <dgm:cxn modelId="{FB48CDF0-A960-4991-9FD8-1C8BD0897C6C}" type="presParOf" srcId="{14A0FED6-3217-4B3A-8DC6-C2432EDEADB5}" destId="{DB6A190B-1D24-41EE-95A3-420248264C3B}" srcOrd="1" destOrd="0" presId="urn:microsoft.com/office/officeart/2018/5/layout/IconLeafLabelList"/>
    <dgm:cxn modelId="{8DC55530-6C3E-41EA-A575-FB8079A0E09C}" type="presParOf" srcId="{14A0FED6-3217-4B3A-8DC6-C2432EDEADB5}" destId="{06B14DF1-64D2-4802-9D4D-D2F10D0D1C8E}" srcOrd="2" destOrd="0" presId="urn:microsoft.com/office/officeart/2018/5/layout/IconLeafLabelList"/>
    <dgm:cxn modelId="{9DD577A8-A521-4702-B8E1-EBA5B32A50D6}" type="presParOf" srcId="{14A0FED6-3217-4B3A-8DC6-C2432EDEADB5}" destId="{EB190605-7F9E-4427-B3A6-101C05D8F3D8}" srcOrd="3" destOrd="0" presId="urn:microsoft.com/office/officeart/2018/5/layout/IconLeafLabelList"/>
    <dgm:cxn modelId="{8B846B71-A05E-40B9-B7BD-3971C3E45E33}" type="presParOf" srcId="{FF366836-6EA8-4113-BFBE-28FA61A0C053}" destId="{9474FA90-CAD8-4CC3-9FA5-484F80C17584}" srcOrd="1" destOrd="0" presId="urn:microsoft.com/office/officeart/2018/5/layout/IconLeafLabelList"/>
    <dgm:cxn modelId="{64E61129-C6D8-4580-B107-60BA95D9F527}" type="presParOf" srcId="{FF366836-6EA8-4113-BFBE-28FA61A0C053}" destId="{4888666C-4DF8-46F4-8996-44DF3A1425C5}" srcOrd="2" destOrd="0" presId="urn:microsoft.com/office/officeart/2018/5/layout/IconLeafLabelList"/>
    <dgm:cxn modelId="{33E57193-304D-46C9-9E8D-3CC2201AC6F1}" type="presParOf" srcId="{4888666C-4DF8-46F4-8996-44DF3A1425C5}" destId="{F2AD57F3-C085-4226-9C4A-9682F3D0EB50}" srcOrd="0" destOrd="0" presId="urn:microsoft.com/office/officeart/2018/5/layout/IconLeafLabelList"/>
    <dgm:cxn modelId="{927367D6-1E33-42D8-A9EA-28D3EE2B28DB}" type="presParOf" srcId="{4888666C-4DF8-46F4-8996-44DF3A1425C5}" destId="{EBE076DD-59AA-4AD0-863B-7818AD351DD3}" srcOrd="1" destOrd="0" presId="urn:microsoft.com/office/officeart/2018/5/layout/IconLeafLabelList"/>
    <dgm:cxn modelId="{DB1E262E-6784-45E7-9336-0979F7A7714F}" type="presParOf" srcId="{4888666C-4DF8-46F4-8996-44DF3A1425C5}" destId="{BADDED24-5375-475C-A474-CB85FC19D36F}" srcOrd="2" destOrd="0" presId="urn:microsoft.com/office/officeart/2018/5/layout/IconLeafLabelList"/>
    <dgm:cxn modelId="{C32763DF-FABC-4DF2-972C-BEDDD3A14219}" type="presParOf" srcId="{4888666C-4DF8-46F4-8996-44DF3A1425C5}" destId="{C4BDC446-CE57-4316-9889-514C3007DB9B}" srcOrd="3" destOrd="0" presId="urn:microsoft.com/office/officeart/2018/5/layout/IconLeafLabelList"/>
    <dgm:cxn modelId="{A762BD2C-6EDB-460E-8BFE-11C7C83BC174}" type="presParOf" srcId="{FF366836-6EA8-4113-BFBE-28FA61A0C053}" destId="{9DF7FE3C-E013-425D-B158-F10A12F007B2}" srcOrd="3" destOrd="0" presId="urn:microsoft.com/office/officeart/2018/5/layout/IconLeafLabelList"/>
    <dgm:cxn modelId="{B56F92E5-DC30-47CD-AE9B-59AE5A3F6174}" type="presParOf" srcId="{FF366836-6EA8-4113-BFBE-28FA61A0C053}" destId="{72A54BB8-6753-4D56-8BC1-BAE83503D061}" srcOrd="4" destOrd="0" presId="urn:microsoft.com/office/officeart/2018/5/layout/IconLeafLabelList"/>
    <dgm:cxn modelId="{7CA50B55-8181-4DB9-A8D6-BEE3C9CFA7F8}" type="presParOf" srcId="{72A54BB8-6753-4D56-8BC1-BAE83503D061}" destId="{B248EA44-DF2E-48C1-978C-1D943C78C1F7}" srcOrd="0" destOrd="0" presId="urn:microsoft.com/office/officeart/2018/5/layout/IconLeafLabelList"/>
    <dgm:cxn modelId="{45CBD277-6D1A-445D-9B2E-8F54392649EA}" type="presParOf" srcId="{72A54BB8-6753-4D56-8BC1-BAE83503D061}" destId="{875F14EE-BD2B-4565-9444-DF7B5FA7A222}" srcOrd="1" destOrd="0" presId="urn:microsoft.com/office/officeart/2018/5/layout/IconLeafLabelList"/>
    <dgm:cxn modelId="{CA49236C-C897-416F-93D6-F66600851D95}" type="presParOf" srcId="{72A54BB8-6753-4D56-8BC1-BAE83503D061}" destId="{2B6FC517-7F3C-4E32-A425-8B0F6E75667E}" srcOrd="2" destOrd="0" presId="urn:microsoft.com/office/officeart/2018/5/layout/IconLeafLabelList"/>
    <dgm:cxn modelId="{1D48BF36-52A9-48DC-90CD-A3EFB0C199CF}" type="presParOf" srcId="{72A54BB8-6753-4D56-8BC1-BAE83503D061}" destId="{20916166-E357-4A4B-8DFE-87C7433215AA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B5F204-4C29-4F5C-AC1E-9272343833CC}">
      <dsp:nvSpPr>
        <dsp:cNvPr id="0" name=""/>
        <dsp:cNvSpPr/>
      </dsp:nvSpPr>
      <dsp:spPr>
        <a:xfrm>
          <a:off x="681380" y="272567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6A190B-1D24-41EE-95A3-420248264C3B}">
      <dsp:nvSpPr>
        <dsp:cNvPr id="0" name=""/>
        <dsp:cNvSpPr/>
      </dsp:nvSpPr>
      <dsp:spPr>
        <a:xfrm>
          <a:off x="1076255" y="667442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190605-7F9E-4427-B3A6-101C05D8F3D8}">
      <dsp:nvSpPr>
        <dsp:cNvPr id="0" name=""/>
        <dsp:cNvSpPr/>
      </dsp:nvSpPr>
      <dsp:spPr>
        <a:xfrm>
          <a:off x="89068" y="2702568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solidFill>
                <a:schemeClr val="tx1"/>
              </a:solidFill>
            </a:rPr>
            <a:t>Lorem ipsum dolor sit amet, consectetuer adipiscing elit. </a:t>
          </a:r>
        </a:p>
      </dsp:txBody>
      <dsp:txXfrm>
        <a:off x="89068" y="2702568"/>
        <a:ext cx="3037500" cy="720000"/>
      </dsp:txXfrm>
    </dsp:sp>
    <dsp:sp modelId="{F2AD57F3-C085-4226-9C4A-9682F3D0EB50}">
      <dsp:nvSpPr>
        <dsp:cNvPr id="0" name=""/>
        <dsp:cNvSpPr/>
      </dsp:nvSpPr>
      <dsp:spPr>
        <a:xfrm>
          <a:off x="4250443" y="272567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1106460"/>
            <a:satOff val="5101"/>
            <a:lumOff val="78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E076DD-59AA-4AD0-863B-7818AD351DD3}">
      <dsp:nvSpPr>
        <dsp:cNvPr id="0" name=""/>
        <dsp:cNvSpPr/>
      </dsp:nvSpPr>
      <dsp:spPr>
        <a:xfrm>
          <a:off x="4645318" y="667442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BDC446-CE57-4316-9889-514C3007DB9B}">
      <dsp:nvSpPr>
        <dsp:cNvPr id="0" name=""/>
        <dsp:cNvSpPr/>
      </dsp:nvSpPr>
      <dsp:spPr>
        <a:xfrm>
          <a:off x="3658130" y="2702568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solidFill>
                <a:schemeClr val="tx1"/>
              </a:solidFill>
            </a:rPr>
            <a:t>Nunc viverra imperdiet enim. Fusce est. Vivamus a tellus.</a:t>
          </a:r>
        </a:p>
      </dsp:txBody>
      <dsp:txXfrm>
        <a:off x="3658130" y="2702568"/>
        <a:ext cx="3037500" cy="720000"/>
      </dsp:txXfrm>
    </dsp:sp>
    <dsp:sp modelId="{B248EA44-DF2E-48C1-978C-1D943C78C1F7}">
      <dsp:nvSpPr>
        <dsp:cNvPr id="0" name=""/>
        <dsp:cNvSpPr/>
      </dsp:nvSpPr>
      <dsp:spPr>
        <a:xfrm>
          <a:off x="7819506" y="272567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2212920"/>
            <a:satOff val="10201"/>
            <a:lumOff val="156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5F14EE-BD2B-4565-9444-DF7B5FA7A222}">
      <dsp:nvSpPr>
        <dsp:cNvPr id="0" name=""/>
        <dsp:cNvSpPr/>
      </dsp:nvSpPr>
      <dsp:spPr>
        <a:xfrm>
          <a:off x="8214381" y="667442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916166-E357-4A4B-8DFE-87C7433215AA}">
      <dsp:nvSpPr>
        <dsp:cNvPr id="0" name=""/>
        <dsp:cNvSpPr/>
      </dsp:nvSpPr>
      <dsp:spPr>
        <a:xfrm>
          <a:off x="7227193" y="2702568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solidFill>
                <a:schemeClr val="tx1"/>
              </a:solidFill>
            </a:rPr>
            <a:t>Lorem ipsum dolor sit amet, consectetuer adipiscing elit. </a:t>
          </a:r>
        </a:p>
      </dsp:txBody>
      <dsp:txXfrm>
        <a:off x="7227193" y="2702568"/>
        <a:ext cx="303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9FFCF-94C1-4977-88B3-E48C9013FEB6}" type="datetimeFigureOut">
              <a:rPr lang="en-US" smtClean="0"/>
              <a:t>9/19/2023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E48D1-FA17-4B0C-9EED-C23B2F5000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3AE3-6165-477E-B4AC-9B3412918D61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C2EE-FFAF-4366-98C1-43C4CEFB55EF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83A05-EC24-455F-BFCB-2E55E407986A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E9370-6BB7-4EF8-9E2D-9533872D284C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3615-2EC9-4735-AD2E-D9457C5002CE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D6B3-3B41-49CE-98D5-AC9EE2F2F33D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5171-AF6E-46EE-B462-69A57C481BD1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78F7C-C03F-4CF0-9FC1-0AB03D8F40F3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AFDB6-9594-45AB-A1B6-CD0423EFC07A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CD63-1374-4A34-8074-9B66A788C7C8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F04E-7C36-4823-8C8B-35A5D008BA2E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FDC9-585F-41B3-9C7B-6446A15C1903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52F-1DAD-42D5-A23C-D4AEC11DFD15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47135-D7B7-4ADD-B6AD-D96D1D030C29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C6172-7614-4123-9FD1-084D61691C18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4FCD9-8A14-49F0-A39B-63DB602051B5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AD423-9581-4C2E-BC53-589648DAFB65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FB0BD-5465-47FB-B38A-091AC0FE3276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84" b="9171"/>
          <a:stretch/>
        </p:blipFill>
        <p:spPr>
          <a:xfrm>
            <a:off x="20" y="-2030"/>
            <a:ext cx="12191980" cy="68559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428624"/>
            <a:ext cx="9001462" cy="3457575"/>
          </a:xfrm>
        </p:spPr>
        <p:txBody>
          <a:bodyPr anchor="ctr">
            <a:normAutofit/>
          </a:bodyPr>
          <a:lstStyle/>
          <a:p>
            <a:pPr algn="ctr">
              <a:lnSpc>
                <a:spcPct val="200000"/>
              </a:lnSpc>
              <a:spcAft>
                <a:spcPts val="800"/>
              </a:spcAft>
            </a:pPr>
            <a:r>
              <a:rPr lang="en-IE" sz="240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  <a:t>A Thesis submitted in partial fulfilment</a:t>
            </a:r>
            <a:br>
              <a:rPr lang="en-IE" sz="240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</a:br>
            <a:r>
              <a:rPr lang="en-IE" sz="240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  <a:t>of the requirements for the </a:t>
            </a:r>
            <a:br>
              <a:rPr lang="en-IE" sz="240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</a:br>
            <a:r>
              <a:rPr lang="en-IE" sz="240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  <a:t>Degree of </a:t>
            </a:r>
            <a:br>
              <a:rPr lang="en-IE" sz="240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</a:br>
            <a:r>
              <a:rPr lang="en-IE" sz="240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  <a:t>Master of Science in Data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4375372"/>
            <a:ext cx="9001462" cy="1655762"/>
          </a:xfrm>
        </p:spPr>
        <p:txBody>
          <a:bodyPr>
            <a:normAutofit/>
          </a:bodyPr>
          <a:lstStyle/>
          <a:p>
            <a:r>
              <a:rPr lang="en-IE" dirty="0">
                <a:solidFill>
                  <a:srgbClr val="FFFFFF"/>
                </a:solidFill>
              </a:rPr>
              <a:t>Employee learning data and demographic information as an aid in the succession planning process - the role of data analytics.</a:t>
            </a:r>
          </a:p>
        </p:txBody>
      </p:sp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corative image of bulls eye design">
            <a:extLst>
              <a:ext uri="{FF2B5EF4-FFF2-40B4-BE49-F238E27FC236}">
                <a16:creationId xmlns:a16="http://schemas.microsoft.com/office/drawing/2014/main" id="{1FAB5667-E06F-ED8B-D9AA-B9D26AA74D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E557C9-9FC2-2C2F-C46A-2C80E51A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D9A8A-48F4-7FA3-8109-3118C257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84619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t="6584" b="9171"/>
          <a:stretch/>
        </p:blipFill>
        <p:spPr>
          <a:xfrm>
            <a:off x="140697" y="-877201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Title Lorem Ipsum Dolor</a:t>
            </a:r>
          </a:p>
        </p:txBody>
      </p:sp>
      <p:graphicFrame>
        <p:nvGraphicFramePr>
          <p:cNvPr id="15" name="Content Placeholder 2" descr="icon leaf label list SmartArt">
            <a:extLst>
              <a:ext uri="{FF2B5EF4-FFF2-40B4-BE49-F238E27FC236}">
                <a16:creationId xmlns:a16="http://schemas.microsoft.com/office/drawing/2014/main" id="{DB795D70-DE99-4B47-B26B-2E9603E87D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8986175"/>
              </p:ext>
            </p:extLst>
          </p:nvPr>
        </p:nvGraphicFramePr>
        <p:xfrm>
          <a:off x="913795" y="2096064"/>
          <a:ext cx="10353762" cy="3695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38734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corative image of bulls eye design">
            <a:extLst>
              <a:ext uri="{FF2B5EF4-FFF2-40B4-BE49-F238E27FC236}">
                <a16:creationId xmlns:a16="http://schemas.microsoft.com/office/drawing/2014/main" id="{1FAB5667-E06F-ED8B-D9AA-B9D26AA74D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E557C9-9FC2-2C2F-C46A-2C80E51A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D9A8A-48F4-7FA3-8109-3118C257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37386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corative image of bulls eye design">
            <a:extLst>
              <a:ext uri="{FF2B5EF4-FFF2-40B4-BE49-F238E27FC236}">
                <a16:creationId xmlns:a16="http://schemas.microsoft.com/office/drawing/2014/main" id="{1FAB5667-E06F-ED8B-D9AA-B9D26AA74D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E557C9-9FC2-2C2F-C46A-2C80E51A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D9A8A-48F4-7FA3-8109-3118C257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12577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corative image of bulls eye design">
            <a:extLst>
              <a:ext uri="{FF2B5EF4-FFF2-40B4-BE49-F238E27FC236}">
                <a16:creationId xmlns:a16="http://schemas.microsoft.com/office/drawing/2014/main" id="{1FAB5667-E06F-ED8B-D9AA-B9D26AA74D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E557C9-9FC2-2C2F-C46A-2C80E51A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D9A8A-48F4-7FA3-8109-3118C257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21347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corative image of bulls eye design">
            <a:extLst>
              <a:ext uri="{FF2B5EF4-FFF2-40B4-BE49-F238E27FC236}">
                <a16:creationId xmlns:a16="http://schemas.microsoft.com/office/drawing/2014/main" id="{1FAB5667-E06F-ED8B-D9AA-B9D26AA74D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E557C9-9FC2-2C2F-C46A-2C80E51A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D9A8A-48F4-7FA3-8109-3118C257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74087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corative image of bulls eye design">
            <a:extLst>
              <a:ext uri="{FF2B5EF4-FFF2-40B4-BE49-F238E27FC236}">
                <a16:creationId xmlns:a16="http://schemas.microsoft.com/office/drawing/2014/main" id="{1FAB5667-E06F-ED8B-D9AA-B9D26AA74D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E557C9-9FC2-2C2F-C46A-2C80E51A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D9A8A-48F4-7FA3-8109-3118C257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72640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corative image of bulls eye design">
            <a:extLst>
              <a:ext uri="{FF2B5EF4-FFF2-40B4-BE49-F238E27FC236}">
                <a16:creationId xmlns:a16="http://schemas.microsoft.com/office/drawing/2014/main" id="{1FAB5667-E06F-ED8B-D9AA-B9D26AA74D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E557C9-9FC2-2C2F-C46A-2C80E51A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D9A8A-48F4-7FA3-8109-3118C257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87597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corative image of bulls eye design">
            <a:extLst>
              <a:ext uri="{FF2B5EF4-FFF2-40B4-BE49-F238E27FC236}">
                <a16:creationId xmlns:a16="http://schemas.microsoft.com/office/drawing/2014/main" id="{1FAB5667-E06F-ED8B-D9AA-B9D26AA74D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E557C9-9FC2-2C2F-C46A-2C80E51A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D9A8A-48F4-7FA3-8109-3118C257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617490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Damask design</Template>
  <TotalTime>0</TotalTime>
  <Words>79</Words>
  <Application>Microsoft Office PowerPoint</Application>
  <PresentationFormat>Widescreen</PresentationFormat>
  <Paragraphs>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Bookman Old Style</vt:lpstr>
      <vt:lpstr>Calibri</vt:lpstr>
      <vt:lpstr>Rockwell</vt:lpstr>
      <vt:lpstr>Damask</vt:lpstr>
      <vt:lpstr>A Thesis submitted in partial fulfilment of the requirements for the  Degree of  Master of Science in Data Analytics</vt:lpstr>
      <vt:lpstr>Title Lorem Ipsum Dolor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Sinead Duffy</dc:creator>
  <cp:lastModifiedBy>Sinead Duffy</cp:lastModifiedBy>
  <cp:revision>1</cp:revision>
  <dcterms:created xsi:type="dcterms:W3CDTF">2023-09-19T12:29:11Z</dcterms:created>
  <dcterms:modified xsi:type="dcterms:W3CDTF">2023-09-19T17:10:14Z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